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1" r:id="rId3"/>
    <p:sldId id="265" r:id="rId4"/>
    <p:sldId id="269" r:id="rId5"/>
    <p:sldId id="273" r:id="rId6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14"/>
  </p:normalViewPr>
  <p:slideViewPr>
    <p:cSldViewPr snapToGrid="0">
      <p:cViewPr varScale="1">
        <p:scale>
          <a:sx n="153" d="100"/>
          <a:sy n="153" d="100"/>
        </p:scale>
        <p:origin x="3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y Toepper" userId="6e0a6702-69e6-4df2-b465-5064d3082354" providerId="ADAL" clId="{51B9956F-0C53-578E-85DD-61D9E1E19CB1}"/>
    <pc:docChg chg="delSld">
      <pc:chgData name="Kelly Toepper" userId="6e0a6702-69e6-4df2-b465-5064d3082354" providerId="ADAL" clId="{51B9956F-0C53-578E-85DD-61D9E1E19CB1}" dt="2026-07-30T20:48:34.691" v="15" actId="2696"/>
      <pc:docMkLst>
        <pc:docMk/>
      </pc:docMkLst>
      <pc:sldChg chg="del">
        <pc:chgData name="Kelly Toepper" userId="6e0a6702-69e6-4df2-b465-5064d3082354" providerId="ADAL" clId="{51B9956F-0C53-578E-85DD-61D9E1E19CB1}" dt="2026-07-30T20:48:27.911" v="13" actId="2696"/>
        <pc:sldMkLst>
          <pc:docMk/>
          <pc:sldMk cId="0" sldId="256"/>
        </pc:sldMkLst>
      </pc:sldChg>
      <pc:sldChg chg="del">
        <pc:chgData name="Kelly Toepper" userId="6e0a6702-69e6-4df2-b465-5064d3082354" providerId="ADAL" clId="{51B9956F-0C53-578E-85DD-61D9E1E19CB1}" dt="2026-07-30T20:46:59.004" v="0" actId="2696"/>
        <pc:sldMkLst>
          <pc:docMk/>
          <pc:sldMk cId="0" sldId="257"/>
        </pc:sldMkLst>
      </pc:sldChg>
      <pc:sldChg chg="del">
        <pc:chgData name="Kelly Toepper" userId="6e0a6702-69e6-4df2-b465-5064d3082354" providerId="ADAL" clId="{51B9956F-0C53-578E-85DD-61D9E1E19CB1}" dt="2026-07-30T20:47:00.236" v="1" actId="2696"/>
        <pc:sldMkLst>
          <pc:docMk/>
          <pc:sldMk cId="0" sldId="259"/>
        </pc:sldMkLst>
      </pc:sldChg>
      <pc:sldChg chg="del">
        <pc:chgData name="Kelly Toepper" userId="6e0a6702-69e6-4df2-b465-5064d3082354" providerId="ADAL" clId="{51B9956F-0C53-578E-85DD-61D9E1E19CB1}" dt="2026-07-30T20:47:01.080" v="2" actId="2696"/>
        <pc:sldMkLst>
          <pc:docMk/>
          <pc:sldMk cId="0" sldId="260"/>
        </pc:sldMkLst>
      </pc:sldChg>
      <pc:sldChg chg="del">
        <pc:chgData name="Kelly Toepper" userId="6e0a6702-69e6-4df2-b465-5064d3082354" providerId="ADAL" clId="{51B9956F-0C53-578E-85DD-61D9E1E19CB1}" dt="2026-07-30T20:47:02.004" v="3" actId="2696"/>
        <pc:sldMkLst>
          <pc:docMk/>
          <pc:sldMk cId="0" sldId="262"/>
        </pc:sldMkLst>
      </pc:sldChg>
      <pc:sldChg chg="del">
        <pc:chgData name="Kelly Toepper" userId="6e0a6702-69e6-4df2-b465-5064d3082354" providerId="ADAL" clId="{51B9956F-0C53-578E-85DD-61D9E1E19CB1}" dt="2026-07-30T20:47:02.816" v="4" actId="2696"/>
        <pc:sldMkLst>
          <pc:docMk/>
          <pc:sldMk cId="0" sldId="263"/>
        </pc:sldMkLst>
      </pc:sldChg>
      <pc:sldChg chg="del">
        <pc:chgData name="Kelly Toepper" userId="6e0a6702-69e6-4df2-b465-5064d3082354" providerId="ADAL" clId="{51B9956F-0C53-578E-85DD-61D9E1E19CB1}" dt="2026-07-30T20:47:03.713" v="5" actId="2696"/>
        <pc:sldMkLst>
          <pc:docMk/>
          <pc:sldMk cId="0" sldId="264"/>
        </pc:sldMkLst>
      </pc:sldChg>
      <pc:sldChg chg="del">
        <pc:chgData name="Kelly Toepper" userId="6e0a6702-69e6-4df2-b465-5064d3082354" providerId="ADAL" clId="{51B9956F-0C53-578E-85DD-61D9E1E19CB1}" dt="2026-07-30T20:47:05.929" v="6" actId="2696"/>
        <pc:sldMkLst>
          <pc:docMk/>
          <pc:sldMk cId="0" sldId="266"/>
        </pc:sldMkLst>
      </pc:sldChg>
      <pc:sldChg chg="del">
        <pc:chgData name="Kelly Toepper" userId="6e0a6702-69e6-4df2-b465-5064d3082354" providerId="ADAL" clId="{51B9956F-0C53-578E-85DD-61D9E1E19CB1}" dt="2026-07-30T20:48:33.127" v="14" actId="2696"/>
        <pc:sldMkLst>
          <pc:docMk/>
          <pc:sldMk cId="0" sldId="267"/>
        </pc:sldMkLst>
      </pc:sldChg>
      <pc:sldChg chg="del">
        <pc:chgData name="Kelly Toepper" userId="6e0a6702-69e6-4df2-b465-5064d3082354" providerId="ADAL" clId="{51B9956F-0C53-578E-85DD-61D9E1E19CB1}" dt="2026-07-30T20:47:08.105" v="7" actId="2696"/>
        <pc:sldMkLst>
          <pc:docMk/>
          <pc:sldMk cId="0" sldId="268"/>
        </pc:sldMkLst>
      </pc:sldChg>
      <pc:sldChg chg="del">
        <pc:chgData name="Kelly Toepper" userId="6e0a6702-69e6-4df2-b465-5064d3082354" providerId="ADAL" clId="{51B9956F-0C53-578E-85DD-61D9E1E19CB1}" dt="2026-07-30T20:47:10.761" v="8" actId="2696"/>
        <pc:sldMkLst>
          <pc:docMk/>
          <pc:sldMk cId="0" sldId="270"/>
        </pc:sldMkLst>
      </pc:sldChg>
      <pc:sldChg chg="del">
        <pc:chgData name="Kelly Toepper" userId="6e0a6702-69e6-4df2-b465-5064d3082354" providerId="ADAL" clId="{51B9956F-0C53-578E-85DD-61D9E1E19CB1}" dt="2026-07-30T20:47:13.420" v="9" actId="2696"/>
        <pc:sldMkLst>
          <pc:docMk/>
          <pc:sldMk cId="0" sldId="271"/>
        </pc:sldMkLst>
      </pc:sldChg>
      <pc:sldChg chg="del">
        <pc:chgData name="Kelly Toepper" userId="6e0a6702-69e6-4df2-b465-5064d3082354" providerId="ADAL" clId="{51B9956F-0C53-578E-85DD-61D9E1E19CB1}" dt="2026-07-30T20:47:14.603" v="10" actId="2696"/>
        <pc:sldMkLst>
          <pc:docMk/>
          <pc:sldMk cId="0" sldId="272"/>
        </pc:sldMkLst>
      </pc:sldChg>
      <pc:sldChg chg="del">
        <pc:chgData name="Kelly Toepper" userId="6e0a6702-69e6-4df2-b465-5064d3082354" providerId="ADAL" clId="{51B9956F-0C53-578E-85DD-61D9E1E19CB1}" dt="2026-07-30T20:47:16.546" v="11" actId="2696"/>
        <pc:sldMkLst>
          <pc:docMk/>
          <pc:sldMk cId="0" sldId="274"/>
        </pc:sldMkLst>
      </pc:sldChg>
      <pc:sldChg chg="del">
        <pc:chgData name="Kelly Toepper" userId="6e0a6702-69e6-4df2-b465-5064d3082354" providerId="ADAL" clId="{51B9956F-0C53-578E-85DD-61D9E1E19CB1}" dt="2026-07-30T20:48:34.691" v="15" actId="2696"/>
        <pc:sldMkLst>
          <pc:docMk/>
          <pc:sldMk cId="0" sldId="275"/>
        </pc:sldMkLst>
      </pc:sldChg>
      <pc:sldChg chg="del">
        <pc:chgData name="Kelly Toepper" userId="6e0a6702-69e6-4df2-b465-5064d3082354" providerId="ADAL" clId="{51B9956F-0C53-578E-85DD-61D9E1E19CB1}" dt="2026-07-30T20:47:19.072" v="12" actId="2696"/>
        <pc:sldMkLst>
          <pc:docMk/>
          <pc:sldMk cId="0" sldId="27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 1 - Poor/Low 2 - Fair 3 - Good 4 - Very good 5 - Excellent/High 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EC-E645-A933-B36799CA99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507CB6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 1 - Poor/Low 2 - Fair 3 - Good 4 - Very good 5 - Excellent/High 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EC-E645-A933-B36799CA99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9BE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 1 - Poor/Low 2 - Fair 3 - Good 4 - Very good 5 - Excellent/High 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Sheet1!$D$2:$D$5</c:f>
              <c:numCache>
                <c:formatCode>0.00%</c:formatCode>
                <c:ptCount val="4"/>
                <c:pt idx="0">
                  <c:v>4.7600000000000003E-2</c:v>
                </c:pt>
                <c:pt idx="1">
                  <c:v>9.5200000000000007E-2</c:v>
                </c:pt>
                <c:pt idx="2">
                  <c:v>4.7600000000000003E-2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EC-E645-A933-B36799CA99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6BC8CD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 1 - Poor/Low 2 - Fair 3 - Good 4 - Very good 5 - Excellent/High 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Sheet1!$E$2:$E$5</c:f>
              <c:numCache>
                <c:formatCode>0.00%</c:formatCode>
                <c:ptCount val="4"/>
                <c:pt idx="0">
                  <c:v>0.1905</c:v>
                </c:pt>
                <c:pt idx="1">
                  <c:v>9.5200000000000007E-2</c:v>
                </c:pt>
                <c:pt idx="2">
                  <c:v>0.1429</c:v>
                </c:pt>
                <c:pt idx="3">
                  <c:v>0.1905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AEC-E645-A933-B36799CA99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FF8B4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 1 - Poor/Low 2 - Fair 3 - Good 4 - Very good 5 - Excellent/High 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Sheet1!$F$2:$F$5</c:f>
              <c:numCache>
                <c:formatCode>0.00%</c:formatCode>
                <c:ptCount val="4"/>
                <c:pt idx="0">
                  <c:v>0.76190000000000002</c:v>
                </c:pt>
                <c:pt idx="1">
                  <c:v>0.8095</c:v>
                </c:pt>
                <c:pt idx="2">
                  <c:v>0.8095</c:v>
                </c:pt>
                <c:pt idx="3">
                  <c:v>0.8095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EC-E645-A933-B36799CA9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6F-3A48-B0A1-8E13FDB0CF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507CB6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6F-3A48-B0A1-8E13FDB0CF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9BE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Sheet1!$D$2:$D$5</c:f>
              <c:numCache>
                <c:formatCode>0.00%</c:formatCode>
                <c:ptCount val="4"/>
                <c:pt idx="0">
                  <c:v>0.05</c:v>
                </c:pt>
                <c:pt idx="1">
                  <c:v>9.5200000000000007E-2</c:v>
                </c:pt>
                <c:pt idx="2">
                  <c:v>4.7600000000000003E-2</c:v>
                </c:pt>
                <c:pt idx="3">
                  <c:v>4.7600000000000003E-2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6F-3A48-B0A1-8E13FDB0CF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6BC8CD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Sheet1!$E$2:$E$5</c:f>
              <c:numCache>
                <c:formatCode>0.00%</c:formatCode>
                <c:ptCount val="4"/>
                <c:pt idx="0">
                  <c:v>0.2</c:v>
                </c:pt>
                <c:pt idx="1">
                  <c:v>9.5200000000000007E-2</c:v>
                </c:pt>
                <c:pt idx="2">
                  <c:v>0.23810000000000001</c:v>
                </c:pt>
                <c:pt idx="3">
                  <c:v>0.1429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6F-3A48-B0A1-8E13FDB0CF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FF8B4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Sheet1!$F$2:$F$5</c:f>
              <c:numCache>
                <c:formatCode>0.00%</c:formatCode>
                <c:ptCount val="4"/>
                <c:pt idx="0">
                  <c:v>0.75</c:v>
                </c:pt>
                <c:pt idx="1">
                  <c:v>0.8095</c:v>
                </c:pt>
                <c:pt idx="2">
                  <c:v>0.71430000000000005</c:v>
                </c:pt>
                <c:pt idx="3">
                  <c:v>0.8095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6F-3A48-B0A1-8E13FDB0CF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1 - Not useful2 - Slightly useful3 - Moderately useful4 - Fairly useful5 - Very useful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7F-A148-9DE4-B108AE4719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507CB6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1 - Not useful2 - Slightly useful3 - Moderately useful4 - Fairly useful5 - Very useful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7F-A148-9DE4-B108AE4719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9BE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1 - Not useful2 - Slightly useful3 - Moderately useful4 - Fairly useful5 - Very useful</c:v>
                </c:pt>
              </c:strCache>
            </c:strRef>
          </c:cat>
          <c:val>
            <c:numRef>
              <c:f>Sheet1!$D$2:$D$5</c:f>
              <c:numCache>
                <c:formatCode>0.00%</c:formatCode>
                <c:ptCount val="4"/>
                <c:pt idx="0">
                  <c:v>0</c:v>
                </c:pt>
                <c:pt idx="1">
                  <c:v>0.05</c:v>
                </c:pt>
                <c:pt idx="2">
                  <c:v>0.05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7F-A148-9DE4-B108AE4719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6BC8CD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1 - Not useful2 - Slightly useful3 - Moderately useful4 - Fairly useful5 - Very useful</c:v>
                </c:pt>
              </c:strCache>
            </c:strRef>
          </c:cat>
          <c:val>
            <c:numRef>
              <c:f>Sheet1!$E$2:$E$5</c:f>
              <c:numCache>
                <c:formatCode>0.00%</c:formatCode>
                <c:ptCount val="4"/>
                <c:pt idx="0">
                  <c:v>0.15</c:v>
                </c:pt>
                <c:pt idx="1">
                  <c:v>0.1</c:v>
                </c:pt>
                <c:pt idx="2">
                  <c:v>0.15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7F-A148-9DE4-B108AE4719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FF8B4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1 - Not useful2 - Slightly useful3 - Moderately useful4 - Fairly useful5 - Very useful</c:v>
                </c:pt>
              </c:strCache>
            </c:strRef>
          </c:cat>
          <c:val>
            <c:numRef>
              <c:f>Sheet1!$F$2:$F$5</c:f>
              <c:numCache>
                <c:formatCode>0.00%</c:formatCode>
                <c:ptCount val="4"/>
                <c:pt idx="0">
                  <c:v>0.85</c:v>
                </c:pt>
                <c:pt idx="1">
                  <c:v>0.85</c:v>
                </c:pt>
                <c:pt idx="2">
                  <c:v>0.8</c:v>
                </c:pt>
                <c:pt idx="3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7F-A148-9DE4-B108AE4719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F7-B849-A7BB-99905E732D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507CB6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F7-B849-A7BB-99905E732D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9BE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Sheet1!$D$2:$D$5</c:f>
              <c:numCache>
                <c:formatCode>0.00%</c:formatCode>
                <c:ptCount val="4"/>
                <c:pt idx="0">
                  <c:v>0.1</c:v>
                </c:pt>
                <c:pt idx="1">
                  <c:v>0.15</c:v>
                </c:pt>
                <c:pt idx="2">
                  <c:v>0.1</c:v>
                </c:pt>
                <c:pt idx="3">
                  <c:v>5.2600000000000001E-2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F7-B849-A7BB-99905E732D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6BC8CD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Sheet1!$E$2:$E$5</c:f>
              <c:numCache>
                <c:formatCode>0.00%</c:formatCode>
                <c:ptCount val="4"/>
                <c:pt idx="0">
                  <c:v>0.05</c:v>
                </c:pt>
                <c:pt idx="1">
                  <c:v>0.1</c:v>
                </c:pt>
                <c:pt idx="2">
                  <c:v>0.15</c:v>
                </c:pt>
                <c:pt idx="3">
                  <c:v>0.1053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F7-B849-A7BB-99905E732D4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FF8B4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Sheet1!$F$2:$F$5</c:f>
              <c:numCache>
                <c:formatCode>0.00%</c:formatCode>
                <c:ptCount val="4"/>
                <c:pt idx="0">
                  <c:v>0.85</c:v>
                </c:pt>
                <c:pt idx="1">
                  <c:v>0.75</c:v>
                </c:pt>
                <c:pt idx="2">
                  <c:v>0.75</c:v>
                </c:pt>
                <c:pt idx="3">
                  <c:v>0.84209999999999996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F7-B849-A7BB-99905E732D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64-1549-A8AC-FF41CDF646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507CB6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64-1549-A8AC-FF41CDF646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9BE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Sheet1!$D$2:$D$5</c:f>
              <c:numCache>
                <c:formatCode>0.00%</c:formatCode>
                <c:ptCount val="4"/>
                <c:pt idx="0">
                  <c:v>0</c:v>
                </c:pt>
                <c:pt idx="1">
                  <c:v>5.2600000000000001E-2</c:v>
                </c:pt>
                <c:pt idx="2">
                  <c:v>5.2600000000000001E-2</c:v>
                </c:pt>
                <c:pt idx="3">
                  <c:v>5.2600000000000001E-2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64-1549-A8AC-FF41CDF646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6BC8CD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Sheet1!$E$2:$E$5</c:f>
              <c:numCache>
                <c:formatCode>0.00%</c:formatCode>
                <c:ptCount val="4"/>
                <c:pt idx="0">
                  <c:v>5.2600000000000001E-2</c:v>
                </c:pt>
                <c:pt idx="1">
                  <c:v>0.1053</c:v>
                </c:pt>
                <c:pt idx="2">
                  <c:v>5.2600000000000001E-2</c:v>
                </c:pt>
                <c:pt idx="3">
                  <c:v>5.2600000000000001E-2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64-1549-A8AC-FF41CDF6463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FF8B4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Sheet1!$F$2:$F$5</c:f>
              <c:numCache>
                <c:formatCode>0.00%</c:formatCode>
                <c:ptCount val="4"/>
                <c:pt idx="0">
                  <c:v>0.94740000000000002</c:v>
                </c:pt>
                <c:pt idx="1">
                  <c:v>0.84209999999999996</c:v>
                </c:pt>
                <c:pt idx="2">
                  <c:v>0.89470000000000005</c:v>
                </c:pt>
                <c:pt idx="3">
                  <c:v>0.89470000000000005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64-1549-A8AC-FF41CDF64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4871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5136" y="1005080"/>
            <a:ext cx="8229600" cy="3569013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322" y="627419"/>
            <a:ext cx="8229600" cy="2397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4" y="4811867"/>
            <a:ext cx="8229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56494" y="2494609"/>
            <a:ext cx="7787252" cy="1234730"/>
          </a:xfrm>
        </p:spPr>
        <p:txBody>
          <a:bodyPr anchor="b">
            <a:norm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66162" y="3729038"/>
            <a:ext cx="2938463" cy="385762"/>
          </a:xfrm>
        </p:spPr>
        <p:txBody>
          <a:bodyPr>
            <a:normAutofit/>
          </a:bodyPr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493" y="4811867"/>
            <a:ext cx="7839291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11403" y="3639393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04788" y="2334751"/>
            <a:ext cx="8229600" cy="85725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04788" y="3158633"/>
            <a:ext cx="3859212" cy="280987"/>
          </a:xfrm>
        </p:spPr>
        <p:txBody>
          <a:bodyPr/>
          <a:lstStyle>
            <a:lvl2pPr marL="4763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11403" y="4047840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826" y="4811867"/>
            <a:ext cx="810658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81143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2570" y="666350"/>
            <a:ext cx="5332506" cy="249144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7" y="4811867"/>
            <a:ext cx="819384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4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136" y="270516"/>
            <a:ext cx="8229600" cy="3912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570" y="666350"/>
            <a:ext cx="5332506" cy="249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7076" y="4815076"/>
            <a:ext cx="62603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3" y="4811866"/>
            <a:ext cx="822959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1" r:id="rId3"/>
    <p:sldLayoutId id="2147483675" r:id="rId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1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Q1: Tuesday, February 17, 2026: Prompting Reflection for Growth–Alison Brooks-Heinzman, MD; Stephanie Corliss, PhDSession Evaulation Form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Answered: 21   Skipped: 0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/>
        </p:nvGraphicFramePr>
        <p:xfrm>
          <a:off x="1097280" y="1049658"/>
          <a:ext cx="699867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Q3: Tuesday, February 17, 2026: Program Evaluation: Methods and Tools–Alison Brooks-Heinzman, MD; Stephanie Corliss, PhDSession Evaluation Form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Answered: 21   Skipped: 0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/>
        </p:nvGraphicFramePr>
        <p:xfrm>
          <a:off x="1097280" y="1049658"/>
          <a:ext cx="699867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Q5: Tuesday, February 17, 2026: How Leaders Understand and Manage Conflict – Lee Learman, MD, PhDSession Evaluation Form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Answered: 20   Skipped: 1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/>
        </p:nvGraphicFramePr>
        <p:xfrm>
          <a:off x="1097280" y="1049658"/>
          <a:ext cx="699867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Q7: Tuesday, February 17, 2026: Your Dean’s Office: A Resource for Collaboration and Career Exploration – Lee Learman, MD, PhDSession Evaluation Form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Answered: 20   Skipped: 1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/>
        </p:nvGraphicFramePr>
        <p:xfrm>
          <a:off x="1097280" y="1049658"/>
          <a:ext cx="699867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Q9: Tuesday, February 17, 2026: Coaching in Medicine: Vision to Goals– Maya Hammoud, MDSession Evaluation Form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Answered: 19   Skipped: 2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/>
        </p:nvGraphicFramePr>
        <p:xfrm>
          <a:off x="1097280" y="1049658"/>
          <a:ext cx="699867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158</Words>
  <Application>Microsoft Macintosh PowerPoint</Application>
  <PresentationFormat>On-screen Show (16:9)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Data slides</vt:lpstr>
      <vt:lpstr>Q1: Tuesday, February 17, 2026: Prompting Reflection for Growth–Alison Brooks-Heinzman, MD; Stephanie Corliss, PhDSession Evaulation Form</vt:lpstr>
      <vt:lpstr>Q3: Tuesday, February 17, 2026: Program Evaluation: Methods and Tools–Alison Brooks-Heinzman, MD; Stephanie Corliss, PhDSession Evaluation Form</vt:lpstr>
      <vt:lpstr>Q5: Tuesday, February 17, 2026: How Leaders Understand and Manage Conflict – Lee Learman, MD, PhDSession Evaluation Form</vt:lpstr>
      <vt:lpstr>Q7: Tuesday, February 17, 2026: Your Dean’s Office: A Resource for Collaboration and Career Exploration – Lee Learman, MD, PhDSession Evaluation Form</vt:lpstr>
      <vt:lpstr>Q9: Tuesday, February 17, 2026: Coaching in Medicine: Vision to Goals– Maya Hammoud, MDSession Evaluation Form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Kelly Toepper</cp:lastModifiedBy>
  <cp:revision>1</cp:revision>
  <dcterms:modified xsi:type="dcterms:W3CDTF">2026-07-30T20:48:37Z</dcterms:modified>
</cp:coreProperties>
</file>