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62" r:id="rId3"/>
  </p:sldIdLst>
  <p:sldSz cx="9144000" cy="51435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571"/>
  </p:normalViewPr>
  <p:slideViewPr>
    <p:cSldViewPr snapToGrid="0">
      <p:cViewPr varScale="1">
        <p:scale>
          <a:sx n="153" d="100"/>
          <a:sy n="153" d="100"/>
        </p:scale>
        <p:origin x="3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lly Toepper" userId="6e0a6702-69e6-4df2-b465-5064d3082354" providerId="ADAL" clId="{51B9956F-0C53-578E-85DD-61D9E1E19CB1}"/>
    <pc:docChg chg="delSld">
      <pc:chgData name="Kelly Toepper" userId="6e0a6702-69e6-4df2-b465-5064d3082354" providerId="ADAL" clId="{51B9956F-0C53-578E-85DD-61D9E1E19CB1}" dt="2026-07-30T20:48:57.213" v="0" actId="2696"/>
      <pc:docMkLst>
        <pc:docMk/>
      </pc:docMkLst>
      <pc:sldChg chg="del">
        <pc:chgData name="Kelly Toepper" userId="6e0a6702-69e6-4df2-b465-5064d3082354" providerId="ADAL" clId="{51B9956F-0C53-578E-85DD-61D9E1E19CB1}" dt="2026-07-30T20:48:57.213" v="0" actId="2696"/>
        <pc:sldMkLst>
          <pc:docMk/>
          <pc:sldMk cId="0" sldId="256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00BF6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Value of Topic1 - Not valuable2- Slightly valuable3 - Moderately valuable4 - Fairly valuable5 - Very valuable</c:v>
                </c:pt>
                <c:pt idx="1">
                  <c:v>Quality of the Presentation and Facilitation1 - Poor/Low quality2 - Fair quality3 - Good quality4 - Very good quality5 - Excellent/High quality</c:v>
                </c:pt>
                <c:pt idx="2">
                  <c:v>Accomplishment of Objectives1 - Objectives were not accomplished2 - Objectives were slightly accomplished3 - Objectives were moderately accomplished4 - Objectives were fairly accomplished5 - Objectives were well accomplished</c:v>
                </c:pt>
                <c:pt idx="3">
                  <c:v>Usefulness of Information/Skill in my Educational or Professional Responsibilities/Career Development1 - Not useful2 - Slightly useful3 - Moderately useful4 - Fairly useful5 - Very useful</c:v>
                </c:pt>
              </c:strCache>
            </c:strRef>
          </c:cat>
          <c:val>
            <c:numRef>
              <c:f>Sheet1!$B$2:$B$5</c:f>
              <c:numCache>
                <c:formatCode>0.00%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A6-0E46-870C-2830D11400D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507CB6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Value of Topic1 - Not valuable2- Slightly valuable3 - Moderately valuable4 - Fairly valuable5 - Very valuable</c:v>
                </c:pt>
                <c:pt idx="1">
                  <c:v>Quality of the Presentation and Facilitation1 - Poor/Low quality2 - Fair quality3 - Good quality4 - Very good quality5 - Excellent/High quality</c:v>
                </c:pt>
                <c:pt idx="2">
                  <c:v>Accomplishment of Objectives1 - Objectives were not accomplished2 - Objectives were slightly accomplished3 - Objectives were moderately accomplished4 - Objectives were fairly accomplished5 - Objectives were well accomplished</c:v>
                </c:pt>
                <c:pt idx="3">
                  <c:v>Usefulness of Information/Skill in my Educational or Professional Responsibilities/Career Development1 - Not useful2 - Slightly useful3 - Moderately useful4 - Fairly useful5 - Very useful</c:v>
                </c:pt>
              </c:strCache>
            </c:strRef>
          </c:cat>
          <c:val>
            <c:numRef>
              <c:f>Sheet1!$C$2:$C$5</c:f>
              <c:numCache>
                <c:formatCode>0.00%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5A6-0E46-870C-2830D11400D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rgbClr val="F9BE00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Value of Topic1 - Not valuable2- Slightly valuable3 - Moderately valuable4 - Fairly valuable5 - Very valuable</c:v>
                </c:pt>
                <c:pt idx="1">
                  <c:v>Quality of the Presentation and Facilitation1 - Poor/Low quality2 - Fair quality3 - Good quality4 - Very good quality5 - Excellent/High quality</c:v>
                </c:pt>
                <c:pt idx="2">
                  <c:v>Accomplishment of Objectives1 - Objectives were not accomplished2 - Objectives were slightly accomplished3 - Objectives were moderately accomplished4 - Objectives were fairly accomplished5 - Objectives were well accomplished</c:v>
                </c:pt>
                <c:pt idx="3">
                  <c:v>Usefulness of Information/Skill in my Educational or Professional Responsibilities/Career Development1 - Not useful2 - Slightly useful3 - Moderately useful4 - Fairly useful5 - Very useful</c:v>
                </c:pt>
              </c:strCache>
            </c:strRef>
          </c:cat>
          <c:val>
            <c:numRef>
              <c:f>Sheet1!$D$2:$D$5</c:f>
              <c:numCache>
                <c:formatCode>0.00%</c:formatCode>
                <c:ptCount val="4"/>
                <c:pt idx="0">
                  <c:v>0</c:v>
                </c:pt>
                <c:pt idx="1">
                  <c:v>3.85E-2</c:v>
                </c:pt>
                <c:pt idx="2">
                  <c:v>0</c:v>
                </c:pt>
                <c:pt idx="3">
                  <c:v>3.85E-2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5A6-0E46-870C-2830D11400D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rgbClr val="6BC8CD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Value of Topic1 - Not valuable2- Slightly valuable3 - Moderately valuable4 - Fairly valuable5 - Very valuable</c:v>
                </c:pt>
                <c:pt idx="1">
                  <c:v>Quality of the Presentation and Facilitation1 - Poor/Low quality2 - Fair quality3 - Good quality4 - Very good quality5 - Excellent/High quality</c:v>
                </c:pt>
                <c:pt idx="2">
                  <c:v>Accomplishment of Objectives1 - Objectives were not accomplished2 - Objectives were slightly accomplished3 - Objectives were moderately accomplished4 - Objectives were fairly accomplished5 - Objectives were well accomplished</c:v>
                </c:pt>
                <c:pt idx="3">
                  <c:v>Usefulness of Information/Skill in my Educational or Professional Responsibilities/Career Development1 - Not useful2 - Slightly useful3 - Moderately useful4 - Fairly useful5 - Very useful</c:v>
                </c:pt>
              </c:strCache>
            </c:strRef>
          </c:cat>
          <c:val>
            <c:numRef>
              <c:f>Sheet1!$E$2:$E$5</c:f>
              <c:numCache>
                <c:formatCode>0.00%</c:formatCode>
                <c:ptCount val="4"/>
                <c:pt idx="0">
                  <c:v>0.1923</c:v>
                </c:pt>
                <c:pt idx="1">
                  <c:v>0.1154</c:v>
                </c:pt>
                <c:pt idx="2">
                  <c:v>7.6899999999999996E-2</c:v>
                </c:pt>
                <c:pt idx="3">
                  <c:v>0.1154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5A6-0E46-870C-2830D11400D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rgbClr val="FF8B4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Value of Topic1 - Not valuable2- Slightly valuable3 - Moderately valuable4 - Fairly valuable5 - Very valuable</c:v>
                </c:pt>
                <c:pt idx="1">
                  <c:v>Quality of the Presentation and Facilitation1 - Poor/Low quality2 - Fair quality3 - Good quality4 - Very good quality5 - Excellent/High quality</c:v>
                </c:pt>
                <c:pt idx="2">
                  <c:v>Accomplishment of Objectives1 - Objectives were not accomplished2 - Objectives were slightly accomplished3 - Objectives were moderately accomplished4 - Objectives were fairly accomplished5 - Objectives were well accomplished</c:v>
                </c:pt>
                <c:pt idx="3">
                  <c:v>Usefulness of Information/Skill in my Educational or Professional Responsibilities/Career Development1 - Not useful2 - Slightly useful3 - Moderately useful4 - Fairly useful5 - Very useful</c:v>
                </c:pt>
              </c:strCache>
            </c:strRef>
          </c:cat>
          <c:val>
            <c:numRef>
              <c:f>Sheet1!$F$2:$F$5</c:f>
              <c:numCache>
                <c:formatCode>0.00%</c:formatCode>
                <c:ptCount val="4"/>
                <c:pt idx="0">
                  <c:v>0.80769999999999997</c:v>
                </c:pt>
                <c:pt idx="1">
                  <c:v>0.84619999999999995</c:v>
                </c:pt>
                <c:pt idx="2">
                  <c:v>0.92310000000000003</c:v>
                </c:pt>
                <c:pt idx="3">
                  <c:v>0.84619999999999995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5A6-0E46-870C-2830D11400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0"/>
        <c:overlap val="100"/>
        <c:axId val="2068027336"/>
        <c:axId val="2113994440"/>
      </c:barChart>
      <c:catAx>
        <c:axId val="20680273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low"/>
        <c:spPr>
          <a:ln>
            <a:solidFill>
              <a:srgbClr val="7F7F7F"/>
            </a:solidFill>
          </a:ln>
        </c:spPr>
        <c:txPr>
          <a:bodyPr/>
          <a:lstStyle/>
          <a:p>
            <a:pPr>
              <a:defRPr sz="1000" b="0">
                <a:solidFill>
                  <a:srgbClr val="7F7F7F"/>
                </a:solidFill>
              </a:defRPr>
            </a:pPr>
            <a:endParaRPr lang="en-US"/>
          </a:p>
        </c:txPr>
        <c:crossAx val="2113994440"/>
        <c:crosses val="autoZero"/>
        <c:auto val="1"/>
        <c:lblAlgn val="ctr"/>
        <c:lblOffset val="100"/>
        <c:noMultiLvlLbl val="0"/>
      </c:catAx>
      <c:valAx>
        <c:axId val="2113994440"/>
        <c:scaling>
          <c:orientation val="minMax"/>
          <c:max val="1"/>
          <c:min val="0"/>
        </c:scaling>
        <c:delete val="0"/>
        <c:axPos val="b"/>
        <c:numFmt formatCode="0%" sourceLinked="0"/>
        <c:majorTickMark val="out"/>
        <c:minorTickMark val="none"/>
        <c:tickLblPos val="nextTo"/>
        <c:spPr>
          <a:ln>
            <a:solidFill>
              <a:srgbClr val="7F7F7F"/>
            </a:solidFill>
          </a:ln>
        </c:spPr>
        <c:txPr>
          <a:bodyPr/>
          <a:lstStyle/>
          <a:p>
            <a:pPr>
              <a:defRPr sz="1000" b="0">
                <a:solidFill>
                  <a:srgbClr val="7F7F7F"/>
                </a:solidFill>
              </a:defRPr>
            </a:pPr>
            <a:endParaRPr lang="en-US"/>
          </a:p>
        </c:txPr>
        <c:crossAx val="2068027336"/>
        <c:crosses val="max"/>
        <c:crossBetween val="between"/>
      </c:valAx>
    </c:plotArea>
    <c:legend>
      <c:legendPos val="b"/>
      <c:overlay val="0"/>
      <c:txPr>
        <a:bodyPr/>
        <a:lstStyle/>
        <a:p>
          <a:pPr>
            <a:defRPr sz="1200" b="0">
              <a:solidFill>
                <a:srgbClr val="7F7F7F"/>
              </a:solidFill>
            </a:defRPr>
          </a:pPr>
          <a:endParaRPr lang="en-US"/>
        </a:p>
      </c:txPr>
    </c:legend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00BF6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Value of Topic1 - Not valuable2- Slightly valuable3 - Moderately valuable4 - Fairly valuable5 - Very valuable</c:v>
                </c:pt>
                <c:pt idx="1">
                  <c:v>Quality of the Presentation and Facilitation1 - Poor/Low quality2 - Fair quality3 - Good quality4 - Very good quality5 - Excellent/High quality</c:v>
                </c:pt>
                <c:pt idx="2">
                  <c:v>Accomplishment of Objectives1 - Objectives were not accomplished2 - Objectives were slightly accomplished3 - Objectives were moderately accomplished4 - Objectives were fairly accomplished5 - Objectives were well accomplished</c:v>
                </c:pt>
                <c:pt idx="3">
                  <c:v>Usefulness of Information/Skill in my Educational or Professional Responsibilities/Career Development1 - Not useful2 - Slightly useful3 - Moderately useful4 - Fairly useful5 - Very useful</c:v>
                </c:pt>
              </c:strCache>
            </c:strRef>
          </c:cat>
          <c:val>
            <c:numRef>
              <c:f>Sheet1!$B$2:$B$5</c:f>
              <c:numCache>
                <c:formatCode>0.00%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E6-EB45-9253-D5712E26563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507CB6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Value of Topic1 - Not valuable2- Slightly valuable3 - Moderately valuable4 - Fairly valuable5 - Very valuable</c:v>
                </c:pt>
                <c:pt idx="1">
                  <c:v>Quality of the Presentation and Facilitation1 - Poor/Low quality2 - Fair quality3 - Good quality4 - Very good quality5 - Excellent/High quality</c:v>
                </c:pt>
                <c:pt idx="2">
                  <c:v>Accomplishment of Objectives1 - Objectives were not accomplished2 - Objectives were slightly accomplished3 - Objectives were moderately accomplished4 - Objectives were fairly accomplished5 - Objectives were well accomplished</c:v>
                </c:pt>
                <c:pt idx="3">
                  <c:v>Usefulness of Information/Skill in my Educational or Professional Responsibilities/Career Development1 - Not useful2 - Slightly useful3 - Moderately useful4 - Fairly useful5 - Very useful</c:v>
                </c:pt>
              </c:strCache>
            </c:strRef>
          </c:cat>
          <c:val>
            <c:numRef>
              <c:f>Sheet1!$C$2:$C$5</c:f>
              <c:numCache>
                <c:formatCode>0.00%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5E6-EB45-9253-D5712E26563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rgbClr val="F9BE00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Value of Topic1 - Not valuable2- Slightly valuable3 - Moderately valuable4 - Fairly valuable5 - Very valuable</c:v>
                </c:pt>
                <c:pt idx="1">
                  <c:v>Quality of the Presentation and Facilitation1 - Poor/Low quality2 - Fair quality3 - Good quality4 - Very good quality5 - Excellent/High quality</c:v>
                </c:pt>
                <c:pt idx="2">
                  <c:v>Accomplishment of Objectives1 - Objectives were not accomplished2 - Objectives were slightly accomplished3 - Objectives were moderately accomplished4 - Objectives were fairly accomplished5 - Objectives were well accomplished</c:v>
                </c:pt>
                <c:pt idx="3">
                  <c:v>Usefulness of Information/Skill in my Educational or Professional Responsibilities/Career Development1 - Not useful2 - Slightly useful3 - Moderately useful4 - Fairly useful5 - Very useful</c:v>
                </c:pt>
              </c:strCache>
            </c:strRef>
          </c:cat>
          <c:val>
            <c:numRef>
              <c:f>Sheet1!$D$2:$D$5</c:f>
              <c:numCache>
                <c:formatCode>0.00%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3.85E-2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5E6-EB45-9253-D5712E26563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rgbClr val="6BC8CD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Value of Topic1 - Not valuable2- Slightly valuable3 - Moderately valuable4 - Fairly valuable5 - Very valuable</c:v>
                </c:pt>
                <c:pt idx="1">
                  <c:v>Quality of the Presentation and Facilitation1 - Poor/Low quality2 - Fair quality3 - Good quality4 - Very good quality5 - Excellent/High quality</c:v>
                </c:pt>
                <c:pt idx="2">
                  <c:v>Accomplishment of Objectives1 - Objectives were not accomplished2 - Objectives were slightly accomplished3 - Objectives were moderately accomplished4 - Objectives were fairly accomplished5 - Objectives were well accomplished</c:v>
                </c:pt>
                <c:pt idx="3">
                  <c:v>Usefulness of Information/Skill in my Educational or Professional Responsibilities/Career Development1 - Not useful2 - Slightly useful3 - Moderately useful4 - Fairly useful5 - Very useful</c:v>
                </c:pt>
              </c:strCache>
            </c:strRef>
          </c:cat>
          <c:val>
            <c:numRef>
              <c:f>Sheet1!$E$2:$E$5</c:f>
              <c:numCache>
                <c:formatCode>0.00%</c:formatCode>
                <c:ptCount val="4"/>
                <c:pt idx="0">
                  <c:v>0.1154</c:v>
                </c:pt>
                <c:pt idx="1">
                  <c:v>7.6899999999999996E-2</c:v>
                </c:pt>
                <c:pt idx="2">
                  <c:v>3.85E-2</c:v>
                </c:pt>
                <c:pt idx="3">
                  <c:v>7.6899999999999996E-2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5E6-EB45-9253-D5712E26563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rgbClr val="FF8B4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Value of Topic1 - Not valuable2- Slightly valuable3 - Moderately valuable4 - Fairly valuable5 - Very valuable</c:v>
                </c:pt>
                <c:pt idx="1">
                  <c:v>Quality of the Presentation and Facilitation1 - Poor/Low quality2 - Fair quality3 - Good quality4 - Very good quality5 - Excellent/High quality</c:v>
                </c:pt>
                <c:pt idx="2">
                  <c:v>Accomplishment of Objectives1 - Objectives were not accomplished2 - Objectives were slightly accomplished3 - Objectives were moderately accomplished4 - Objectives were fairly accomplished5 - Objectives were well accomplished</c:v>
                </c:pt>
                <c:pt idx="3">
                  <c:v>Usefulness of Information/Skill in my Educational or Professional Responsibilities/Career Development1 - Not useful2 - Slightly useful3 - Moderately useful4 - Fairly useful5 - Very useful</c:v>
                </c:pt>
              </c:strCache>
            </c:strRef>
          </c:cat>
          <c:val>
            <c:numRef>
              <c:f>Sheet1!$F$2:$F$5</c:f>
              <c:numCache>
                <c:formatCode>0.00%</c:formatCode>
                <c:ptCount val="4"/>
                <c:pt idx="0">
                  <c:v>0.88460000000000005</c:v>
                </c:pt>
                <c:pt idx="1">
                  <c:v>0.92310000000000003</c:v>
                </c:pt>
                <c:pt idx="2">
                  <c:v>0.96150000000000002</c:v>
                </c:pt>
                <c:pt idx="3">
                  <c:v>0.88460000000000005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5E6-EB45-9253-D5712E2656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68027336"/>
        <c:axId val="2113994440"/>
      </c:barChart>
      <c:catAx>
        <c:axId val="20680273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low"/>
        <c:spPr>
          <a:ln>
            <a:solidFill>
              <a:srgbClr val="7F7F7F"/>
            </a:solidFill>
          </a:ln>
        </c:spPr>
        <c:txPr>
          <a:bodyPr/>
          <a:lstStyle/>
          <a:p>
            <a:pPr>
              <a:defRPr sz="1000" b="0">
                <a:solidFill>
                  <a:srgbClr val="7F7F7F"/>
                </a:solidFill>
              </a:defRPr>
            </a:pPr>
            <a:endParaRPr lang="en-US"/>
          </a:p>
        </c:txPr>
        <c:crossAx val="2113994440"/>
        <c:crosses val="autoZero"/>
        <c:auto val="1"/>
        <c:lblAlgn val="ctr"/>
        <c:lblOffset val="100"/>
        <c:noMultiLvlLbl val="0"/>
      </c:catAx>
      <c:valAx>
        <c:axId val="2113994440"/>
        <c:scaling>
          <c:orientation val="minMax"/>
          <c:max val="1"/>
          <c:min val="0"/>
        </c:scaling>
        <c:delete val="0"/>
        <c:axPos val="b"/>
        <c:numFmt formatCode="0%" sourceLinked="0"/>
        <c:majorTickMark val="out"/>
        <c:minorTickMark val="none"/>
        <c:tickLblPos val="nextTo"/>
        <c:spPr>
          <a:ln>
            <a:solidFill>
              <a:srgbClr val="7F7F7F"/>
            </a:solidFill>
          </a:ln>
        </c:spPr>
        <c:txPr>
          <a:bodyPr/>
          <a:lstStyle/>
          <a:p>
            <a:pPr>
              <a:defRPr sz="1000" b="0">
                <a:solidFill>
                  <a:srgbClr val="7F7F7F"/>
                </a:solidFill>
              </a:defRPr>
            </a:pPr>
            <a:endParaRPr lang="en-US"/>
          </a:p>
        </c:txPr>
        <c:crossAx val="2068027336"/>
        <c:crosses val="max"/>
        <c:crossBetween val="between"/>
      </c:valAx>
    </c:plotArea>
    <c:legend>
      <c:legendPos val="b"/>
      <c:overlay val="0"/>
      <c:txPr>
        <a:bodyPr/>
        <a:lstStyle/>
        <a:p>
          <a:pPr>
            <a:defRPr sz="1200" b="0">
              <a:solidFill>
                <a:srgbClr val="7F7F7F"/>
              </a:solidFill>
            </a:defRPr>
          </a:pPr>
          <a:endParaRPr lang="en-US"/>
        </a:p>
      </c:txPr>
    </c:legend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136" y="80645"/>
            <a:ext cx="8229600" cy="54871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252A03B-2D42-4DAE-8460-CF96145A8DF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5136" y="1005080"/>
            <a:ext cx="8229600" cy="3569013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Master text style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B14CF1-AB9B-4870-9E5C-AD8F31C7FF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3322" y="627419"/>
            <a:ext cx="8229600" cy="2397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Master text style</a:t>
            </a:r>
            <a:endParaRPr lang="en-GB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E39551A5-770E-3978-ED85-9963EA0819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7174" y="4811867"/>
            <a:ext cx="8229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44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56494" y="2494609"/>
            <a:ext cx="7787252" cy="1234730"/>
          </a:xfrm>
        </p:spPr>
        <p:txBody>
          <a:bodyPr anchor="b">
            <a:norm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 style (only changes made to the parent slide will be reflected in the app)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266162" y="3729038"/>
            <a:ext cx="2938463" cy="385762"/>
          </a:xfrm>
        </p:spPr>
        <p:txBody>
          <a:bodyPr>
            <a:normAutofit/>
          </a:bodyPr>
          <a:lstStyle>
            <a:lvl1pPr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 slide subtitle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E984EA-3574-957B-CBB9-81D1F0C188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6493" y="4811867"/>
            <a:ext cx="7839291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ponse Summa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93F9-7B30-274B-BFFF-492683631E4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211403" y="3639393"/>
            <a:ext cx="4576388" cy="35083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/>
              <a:t>Master text style</a:t>
            </a:r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204788" y="2334751"/>
            <a:ext cx="8229600" cy="857250"/>
          </a:xfrm>
        </p:spPr>
        <p:txBody>
          <a:bodyPr/>
          <a:lstStyle/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204788" y="3158633"/>
            <a:ext cx="3859212" cy="280987"/>
          </a:xfrm>
        </p:spPr>
        <p:txBody>
          <a:bodyPr/>
          <a:lstStyle>
            <a:lvl2pPr marL="4763" indent="0">
              <a:buNone/>
              <a:defRPr sz="160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2pPr>
          </a:lstStyle>
          <a:p>
            <a:pPr lvl="1"/>
            <a:r>
              <a:rPr lang="en-US" dirty="0"/>
              <a:t>Total Responses style</a:t>
            </a:r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8" hasCustomPrompt="1"/>
          </p:nvPr>
        </p:nvSpPr>
        <p:spPr>
          <a:xfrm>
            <a:off x="211403" y="4047840"/>
            <a:ext cx="4576388" cy="35083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/>
              <a:t>Master text style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CDF05C82-1244-9CA3-984A-2EEF32F796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6826" y="4811867"/>
            <a:ext cx="810658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83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136" y="80645"/>
            <a:ext cx="8229600" cy="581143"/>
          </a:xfrm>
        </p:spPr>
        <p:txBody>
          <a:bodyPr/>
          <a:lstStyle/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22570" y="666350"/>
            <a:ext cx="5332506" cy="249144"/>
          </a:xfrm>
        </p:spPr>
        <p:txBody>
          <a:bodyPr/>
          <a:lstStyle/>
          <a:p>
            <a:pPr lvl="0"/>
            <a:r>
              <a:rPr lang="en-US" dirty="0"/>
              <a:t>Master text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9FE2B938-E785-E802-7A9A-5AD4FEF608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2927" y="4811867"/>
            <a:ext cx="819384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240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5136" y="270516"/>
            <a:ext cx="8229600" cy="3912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570" y="666350"/>
            <a:ext cx="5332506" cy="249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67076" y="4815076"/>
            <a:ext cx="626035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</a:lstStyle>
          <a:p>
            <a:fld id="{A88B48FB-E956-2048-9E74-C69E7CAA26C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7FE218-D8C1-4598-C115-912209DA1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7173" y="4811866"/>
            <a:ext cx="8229599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875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4" r:id="rId2"/>
    <p:sldLayoutId id="2147483671" r:id="rId3"/>
    <p:sldLayoutId id="2147483675" r:id="rId4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18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1000" kern="1200">
          <a:solidFill>
            <a:schemeClr val="bg1">
              <a:lumMod val="50000"/>
            </a:schemeClr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Q1: Monday, February 16, 2026: Performance Assessment Alison Brooks-Heinzman, MD; Stephanie Corliss, PhDSession Evaluation Form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Answered: 26   Skipped: 0</a:t>
            </a:r>
            <a:endParaRPr dirty="0"/>
          </a:p>
        </p:txBody>
      </p:sp>
      <p:graphicFrame>
        <p:nvGraphicFramePr>
          <p:cNvPr id="4" name="Chart Placeholder"/>
          <p:cNvGraphicFramePr>
            <a:graphicFrameLocks noGrp="1"/>
          </p:cNvGraphicFramePr>
          <p:nvPr/>
        </p:nvGraphicFramePr>
        <p:xfrm>
          <a:off x="1097280" y="1049658"/>
          <a:ext cx="6998677" cy="3569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Q3: Monday, February 16, 2026: Methods for Effective Feedback Alison Brooks-Heinzman, MD; Stephanie Corliss, PhDSession Evaluation Form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Answered: 26   Skipped: 0</a:t>
            </a:r>
            <a:endParaRPr dirty="0"/>
          </a:p>
        </p:txBody>
      </p:sp>
      <p:graphicFrame>
        <p:nvGraphicFramePr>
          <p:cNvPr id="4" name="Chart Placeholder"/>
          <p:cNvGraphicFramePr>
            <a:graphicFrameLocks noGrp="1"/>
          </p:cNvGraphicFramePr>
          <p:nvPr/>
        </p:nvGraphicFramePr>
        <p:xfrm>
          <a:off x="1097280" y="1049658"/>
          <a:ext cx="6998677" cy="3569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ata slides">
  <a:themeElements>
    <a:clrScheme name="Custom 93">
      <a:dk1>
        <a:srgbClr val="333333"/>
      </a:dk1>
      <a:lt1>
        <a:sysClr val="window" lastClr="FFFFFF"/>
      </a:lt1>
      <a:dk2>
        <a:srgbClr val="666666"/>
      </a:dk2>
      <a:lt2>
        <a:srgbClr val="EEECE1"/>
      </a:lt2>
      <a:accent1>
        <a:srgbClr val="00BF6F"/>
      </a:accent1>
      <a:accent2>
        <a:srgbClr val="507CB6"/>
      </a:accent2>
      <a:accent3>
        <a:srgbClr val="F9BE00"/>
      </a:accent3>
      <a:accent4>
        <a:srgbClr val="6BC8CD"/>
      </a:accent4>
      <a:accent5>
        <a:srgbClr val="EA854B"/>
      </a:accent5>
      <a:accent6>
        <a:srgbClr val="7D5E8F"/>
      </a:accent6>
      <a:hlink>
        <a:srgbClr val="31859C"/>
      </a:hlink>
      <a:folHlink>
        <a:srgbClr val="31859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58</Words>
  <Application>Microsoft Macintosh PowerPoint</Application>
  <PresentationFormat>On-screen Show (16:9)</PresentationFormat>
  <Paragraphs>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Arial</vt:lpstr>
      <vt:lpstr>Data slides</vt:lpstr>
      <vt:lpstr>Q1: Monday, February 16, 2026: Performance Assessment Alison Brooks-Heinzman, MD; Stephanie Corliss, PhDSession Evaluation Form</vt:lpstr>
      <vt:lpstr>Q3: Monday, February 16, 2026: Methods for Effective Feedback Alison Brooks-Heinzman, MD; Stephanie Corliss, PhDSession Evaluation Form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Kelly Toepper</cp:lastModifiedBy>
  <cp:revision>1</cp:revision>
  <dcterms:modified xsi:type="dcterms:W3CDTF">2026-07-30T20:48:59Z</dcterms:modified>
</cp:coreProperties>
</file>