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619C0-27A4-A849-A116-E71C2B87FB0B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71114-92D0-5B4E-A78C-E05B4BBA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many weddings have you all been to?</a:t>
            </a:r>
          </a:p>
          <a:p>
            <a:r>
              <a:rPr lang="en-US" dirty="0"/>
              <a:t>How many cha cha slides have you danced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71114-92D0-5B4E-A78C-E05B4BBA71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8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8D2C-592C-E281-30F7-198C4BD3A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ED2E8-33C5-BFF0-BBEA-BA6779CB8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87745-ADDC-FC7E-8DF9-3D87A5F6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B578F-FDA5-9F67-F081-7C26308C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B488D-7EF3-86F2-50AE-00192950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5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EDA46-65CF-08A5-E223-B78C2CE85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AD158-5F7B-C453-8590-F6BB7CD34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AF19E-67D2-2CEA-7C25-F462F93A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8AAD3-566D-D820-0F18-6B9F5B7C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BDB23-F36C-00B4-0B6A-2C3A57363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9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90A3B-52B3-6A0B-1E7B-680EA4899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2B3C9-2CBE-065B-0970-374906AC0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9D8A7-9CDE-715F-DD64-FB1A734C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587C1-C968-B894-5117-F4129B4B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7BDA5-8282-D580-3E93-58499D1C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7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10362-B856-F90E-59B5-C501FC3D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FF7F0-397F-EC81-AE70-2F9262383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FB271-2B3B-6221-C886-5A16F2D3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53E70-4874-B0A4-AF30-7B78906FB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31F34-1A4A-E8A5-A27C-B7E68FF1B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9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B005B-479C-21A5-D740-FBBD04A50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AB200-F172-E7A7-EFF7-75180076E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D20E1-5735-9C13-2CDC-F4CD675F8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27D55-17F4-923C-E0E3-F7AF307E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F73C3-DF5B-A804-A878-2E10AE81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0808B-3558-ADE8-8171-B9439EF6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878BE-5A58-F014-3FCA-3723FCAC8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2E215-395E-2183-2CA5-4664DCC6E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32CC5-FF13-A16E-C94F-ECE21E7D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C9D50-B78E-D198-35DF-FFAD5079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464C0-446C-FB32-A31F-06646D25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0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E1B45-78F2-76D5-0A96-C819A9C9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7A61E-3A67-07F6-DD13-221BF39C3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EF76AB-CE4C-FD8D-6C5F-B7D574067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98893C-41EE-40AE-56CB-25FABD587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4B607A-6755-0AAA-9A2B-B55FA680F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7252B2-2994-622E-BAE0-BC3561F8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FEDE8A-00BE-7ED6-F242-5730E3CF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8C6078-5456-C887-DE5A-6192FC34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3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AFE4-9B80-21AC-300A-BDD1BABD5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2823E-EF08-201A-9D76-1A6C67BF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90BD4-E3A6-6C3B-A73E-0BA02C8B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968CE-4DBF-65C5-835F-5781C990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7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9E7F6C-A330-3103-B05A-987D4FA2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5013AD-9264-AC30-1241-06E142FF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93CB5-41D6-324E-7613-F9363F6B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4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60C1-3BA0-92EC-29D4-FFD97BF97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9972-6816-64F2-D6F0-60E59AABD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456BA-BC07-E0A1-332D-B96218701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FDB3D-A14E-9148-0A66-80E9EB5C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DCC26-B0C4-A1A6-6E32-CC563DAF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84A75-6B5B-882C-976D-FE3AC2C3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8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63C1-AF28-31F0-6671-BB9A8E0F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FB646-FFB2-3B69-455E-92499F49B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5DFF41-CD41-2ACD-8D1D-C8260CAC9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C1CE7-ED1D-10FF-65E1-667378EA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A295F-BC48-A0E6-B0AD-A9421935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1EC6C-B37A-DAFD-0D91-DE096A7A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9644FC-A92C-BB9F-5343-C1BE9F08C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555E6-3EEF-2AF4-B4D9-D9B3622C4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0A87A-F9F0-72B2-8C0A-34BAB2342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E5D923-775C-7E48-86AD-CB4F34744063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2BDA5-E616-1BE0-C22E-177C11F9D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2E20B-93EB-2086-825D-EF690FAD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AA99FF-FB8A-5A42-BDB9-D5E6DCA03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5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Zv62ShoStY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A4CB-428E-2ACB-EC05-8E43426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From Zero to Hero: </a:t>
            </a:r>
            <a:br>
              <a:rPr lang="en-US" dirty="0"/>
            </a:br>
            <a:r>
              <a:rPr lang="en-US" dirty="0"/>
              <a:t>The Journey of Mastery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6A377-20F8-CD55-9316-4763E5F6B8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Aka: Chapter 5</a:t>
            </a:r>
          </a:p>
        </p:txBody>
      </p:sp>
    </p:spTree>
    <p:extLst>
      <p:ext uri="{BB962C8B-B14F-4D97-AF65-F5344CB8AC3E}">
        <p14:creationId xmlns:p14="http://schemas.microsoft.com/office/powerpoint/2010/main" val="179244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24CCF-AD8D-E719-21D5-733B6E19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FAB2F-2B81-8C02-AB2C-ED8D8594D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8397"/>
            <a:ext cx="10515600" cy="18107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You all have been to a wedding before and participated in the cha-cha slide.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you think you have “MASTERED” this dance?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LET’S SEE YOUR MOVES IN ACTION!</a:t>
            </a:r>
          </a:p>
        </p:txBody>
      </p:sp>
    </p:spTree>
    <p:extLst>
      <p:ext uri="{BB962C8B-B14F-4D97-AF65-F5344CB8AC3E}">
        <p14:creationId xmlns:p14="http://schemas.microsoft.com/office/powerpoint/2010/main" val="227010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0371-09E6-707A-83FE-26D831417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DANCE! DANCE! DANCE!...and CLAP!</a:t>
            </a:r>
            <a:br>
              <a:rPr lang="en-US" dirty="0"/>
            </a:br>
            <a:r>
              <a:rPr lang="en-US" sz="1200" dirty="0"/>
              <a:t>00:51</a:t>
            </a:r>
          </a:p>
        </p:txBody>
      </p:sp>
      <p:pic>
        <p:nvPicPr>
          <p:cNvPr id="4" name="Online Media 3" descr="Mr C The Slide Man - Cha-Cha Slide (Official Video)">
            <a:hlinkClick r:id="" action="ppaction://media"/>
            <a:extLst>
              <a:ext uri="{FF2B5EF4-FFF2-40B4-BE49-F238E27FC236}">
                <a16:creationId xmlns:a16="http://schemas.microsoft.com/office/drawing/2014/main" id="{7C345CCC-5BC6-C0D6-8536-0D1200C001C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19735" y="1383434"/>
            <a:ext cx="6952530" cy="521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1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7DDD-E408-4473-F2BB-04C82C1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MASTERY: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66CB6-0E67-5ADF-75EB-EC236FF69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Know when to APPLY skills</a:t>
            </a:r>
          </a:p>
          <a:p>
            <a:pPr lvl="1"/>
            <a:r>
              <a:rPr lang="en-US" dirty="0"/>
              <a:t>At a wedding! Maybe not at the bus stop</a:t>
            </a:r>
          </a:p>
          <a:p>
            <a:r>
              <a:rPr lang="en-US" dirty="0">
                <a:highlight>
                  <a:srgbClr val="FFFF00"/>
                </a:highlight>
              </a:rPr>
              <a:t>PRACTICE integrating skills</a:t>
            </a:r>
          </a:p>
          <a:p>
            <a:pPr lvl="1"/>
            <a:r>
              <a:rPr lang="en-US" dirty="0"/>
              <a:t>As many times as possible with a dance partner. </a:t>
            </a:r>
          </a:p>
          <a:p>
            <a:r>
              <a:rPr lang="en-US" dirty="0">
                <a:highlight>
                  <a:srgbClr val="FFFF00"/>
                </a:highlight>
              </a:rPr>
              <a:t>ACQUIRE component skills</a:t>
            </a:r>
          </a:p>
          <a:p>
            <a:pPr lvl="1"/>
            <a:r>
              <a:rPr lang="en-US" dirty="0"/>
              <a:t>Dance as often as possible to flex your skills!</a:t>
            </a:r>
          </a:p>
        </p:txBody>
      </p:sp>
    </p:spTree>
    <p:extLst>
      <p:ext uri="{BB962C8B-B14F-4D97-AF65-F5344CB8AC3E}">
        <p14:creationId xmlns:p14="http://schemas.microsoft.com/office/powerpoint/2010/main" val="2500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2D463-21D6-1677-370E-576AC059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OF MASTERY: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83E6E-4EDF-A297-1F3B-6802CD0D9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look around and see that someone is a beat or two behind but doesn’t realize they shouldn’t be leading!</a:t>
            </a:r>
          </a:p>
          <a:p>
            <a:pPr lvl="1"/>
            <a:r>
              <a:rPr lang="en-US" dirty="0"/>
              <a:t>Unconscious incompetent</a:t>
            </a:r>
          </a:p>
          <a:p>
            <a:r>
              <a:rPr lang="en-US" dirty="0"/>
              <a:t>You look to the left and see that your friend is mouthing “cha cha real slow? What do I do?!?!!??!”</a:t>
            </a:r>
          </a:p>
          <a:p>
            <a:pPr lvl="1"/>
            <a:r>
              <a:rPr lang="en-US" dirty="0"/>
              <a:t>Conscious incompetent</a:t>
            </a:r>
          </a:p>
          <a:p>
            <a:r>
              <a:rPr lang="en-US" dirty="0"/>
              <a:t>You look to the right and see that your friend is counting their steps and the words with every beat. </a:t>
            </a:r>
          </a:p>
          <a:p>
            <a:pPr lvl="1"/>
            <a:r>
              <a:rPr lang="en-US" dirty="0"/>
              <a:t>Conscious competent</a:t>
            </a:r>
          </a:p>
          <a:p>
            <a:r>
              <a:rPr lang="en-US" dirty="0"/>
              <a:t>You look behind and see Logan having the time of his life, eyes closed, hitting every step!</a:t>
            </a:r>
          </a:p>
          <a:p>
            <a:pPr lvl="1"/>
            <a:r>
              <a:rPr lang="en-US" dirty="0"/>
              <a:t>Unconscious competent</a:t>
            </a:r>
          </a:p>
        </p:txBody>
      </p:sp>
    </p:spTree>
    <p:extLst>
      <p:ext uri="{BB962C8B-B14F-4D97-AF65-F5344CB8AC3E}">
        <p14:creationId xmlns:p14="http://schemas.microsoft.com/office/powerpoint/2010/main" val="113601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72E04-369B-AE82-658E-A88930AC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 BLINDSPOT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D6E94-1FC6-35F2-A003-FE4E733C0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ask Logan for some help and he says “You got to the left, go to the right, two stomps, and keep going. It’s simple.”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is the problem here?</a:t>
            </a:r>
          </a:p>
          <a:p>
            <a:r>
              <a:rPr lang="en-US" dirty="0"/>
              <a:t>What are some of the ways to identify and work on Logan’s </a:t>
            </a:r>
            <a:r>
              <a:rPr lang="en-US" dirty="0" err="1"/>
              <a:t>blindspot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738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A934-2B4B-DDBF-9740-31BC05F0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1D3B8-AF99-3483-1DCA-7867B4E85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Break down complex tasks</a:t>
            </a:r>
          </a:p>
          <a:p>
            <a:pPr lvl="1"/>
            <a:r>
              <a:rPr lang="en-US" dirty="0"/>
              <a:t>Explain only the first 2 parts of the dance and repeat </a:t>
            </a:r>
          </a:p>
          <a:p>
            <a:r>
              <a:rPr lang="en-US" dirty="0"/>
              <a:t>Reducing extraneous cognitive load</a:t>
            </a:r>
          </a:p>
          <a:p>
            <a:pPr lvl="1"/>
            <a:r>
              <a:rPr lang="en-US" dirty="0"/>
              <a:t>Take them off the dance floor into the hallway! (environmental noise)</a:t>
            </a:r>
          </a:p>
          <a:p>
            <a:pPr lvl="1"/>
            <a:r>
              <a:rPr lang="en-US" dirty="0"/>
              <a:t>Turn off the music (technological noise)</a:t>
            </a:r>
          </a:p>
          <a:p>
            <a:r>
              <a:rPr lang="en-US" dirty="0"/>
              <a:t>Use comparisons to identify deep features </a:t>
            </a:r>
          </a:p>
          <a:p>
            <a:pPr lvl="1"/>
            <a:r>
              <a:rPr lang="en-US" dirty="0"/>
              <a:t>Apply the steps to different songs</a:t>
            </a:r>
          </a:p>
          <a:p>
            <a:r>
              <a:rPr lang="en-US" dirty="0"/>
              <a:t>Specify skills or knowledge and ask to identify contexts in which they apply </a:t>
            </a:r>
          </a:p>
          <a:p>
            <a:pPr lvl="1"/>
            <a:r>
              <a:rPr lang="en-US" dirty="0"/>
              <a:t>You don’t do these dances at a funeral</a:t>
            </a:r>
          </a:p>
        </p:txBody>
      </p:sp>
    </p:spTree>
    <p:extLst>
      <p:ext uri="{BB962C8B-B14F-4D97-AF65-F5344CB8AC3E}">
        <p14:creationId xmlns:p14="http://schemas.microsoft.com/office/powerpoint/2010/main" val="1606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355</Words>
  <Application>Microsoft Macintosh PowerPoint</Application>
  <PresentationFormat>Widescreen</PresentationFormat>
  <Paragraphs>44</Paragraphs>
  <Slides>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 From Zero to Hero:  The Journey of Mastery</vt:lpstr>
      <vt:lpstr>SCENARIO 1:</vt:lpstr>
      <vt:lpstr>LET’S DANCE! DANCE! DANCE!...and CLAP! 00:51</vt:lpstr>
      <vt:lpstr>ELEMENTS OF MASTERY:</vt:lpstr>
      <vt:lpstr>SPECTRUM OF MASTERY:</vt:lpstr>
      <vt:lpstr>EXPERT BLINDSPOT </vt:lpstr>
      <vt:lpstr>STRATEGIES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Dasouki Abu-Alnadi, Noor</dc:creator>
  <cp:lastModifiedBy>Dasouki Abu-Alnadi, Noor</cp:lastModifiedBy>
  <cp:revision>2</cp:revision>
  <dcterms:created xsi:type="dcterms:W3CDTF">2025-01-09T18:51:15Z</dcterms:created>
  <dcterms:modified xsi:type="dcterms:W3CDTF">2025-01-09T19:26:39Z</dcterms:modified>
</cp:coreProperties>
</file>