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63" r:id="rId4"/>
    <p:sldId id="260" r:id="rId5"/>
    <p:sldId id="259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58"/>
  </p:normalViewPr>
  <p:slideViewPr>
    <p:cSldViewPr snapToGrid="0">
      <p:cViewPr varScale="1">
        <p:scale>
          <a:sx n="120" d="100"/>
          <a:sy n="120" d="100"/>
        </p:scale>
        <p:origin x="80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E619C0-27A4-A849-A116-E71C2B87FB0B}" type="datetimeFigureOut">
              <a:rPr lang="en-US" smtClean="0"/>
              <a:t>1/9/25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171114-92D0-5B4E-A78C-E05B4BBA71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6809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How many weddings have you all been to?</a:t>
            </a:r>
          </a:p>
          <a:p>
            <a:r>
              <a:rPr lang="en-US" dirty="0"/>
              <a:t>How many cha cha slides have you danced to?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8171114-92D0-5B4E-A78C-E05B4BBA71B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13848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DE8D2C-592C-E281-30F7-198C4BD3AC8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34ED2E8-33C5-BFF0-BBEA-BA6779CB85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A87745-ADDC-FC7E-8DF9-3D87A5F6EB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5D923-775C-7E48-86AD-CB4F34744063}" type="datetimeFigureOut">
              <a:rPr lang="en-US" smtClean="0"/>
              <a:t>1/9/25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9B578F-FDA5-9F67-F081-7C26308C5B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1B488D-7EF3-86F2-50AE-0019295092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A99FF-FB8A-5A42-BDB9-D5E6DCA034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57528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5EDA46-65CF-08A5-E223-B78C2CE857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C4AD158-5F7B-C453-8590-F6BB7CD34D1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7AF19E-67D2-2CEA-7C25-F462F93ABD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5D923-775C-7E48-86AD-CB4F34744063}" type="datetimeFigureOut">
              <a:rPr lang="en-US" smtClean="0"/>
              <a:t>1/9/25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B8AAD3-566D-D820-0F18-6B9F5B7CAE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0BDB23-F36C-00B4-0B6A-2C3A573639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A99FF-FB8A-5A42-BDB9-D5E6DCA034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09915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D190A3B-52B3-6A0B-1E7B-680EA489929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C22B3C9-2CBE-065B-0970-374906AC0C8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89D8A7-9CDE-715F-DD64-FB1A734C20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5D923-775C-7E48-86AD-CB4F34744063}" type="datetimeFigureOut">
              <a:rPr lang="en-US" smtClean="0"/>
              <a:t>1/9/25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8587C1-C968-B894-5117-F4129B4BB8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B7BDA5-8282-D580-3E93-58499D1CDE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A99FF-FB8A-5A42-BDB9-D5E6DCA034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24707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010362-B856-F90E-59B5-C501FC3DA7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0FF7F0-397F-EC81-AE70-2F9262383F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1FB271-2B3B-6221-C886-5A16F2D37A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5D923-775C-7E48-86AD-CB4F34744063}" type="datetimeFigureOut">
              <a:rPr lang="en-US" smtClean="0"/>
              <a:t>1/9/25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753E70-4874-B0A4-AF30-7B78906FBE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031F34-1A4A-E8A5-A27C-B7E68FF1B8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A99FF-FB8A-5A42-BDB9-D5E6DCA034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1392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9B005B-479C-21A5-D740-FBBD04A509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5AAB200-F172-E7A7-EFF7-75180076EA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7D20E1-5735-9C13-2CDC-F4CD675F8D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5D923-775C-7E48-86AD-CB4F34744063}" type="datetimeFigureOut">
              <a:rPr lang="en-US" smtClean="0"/>
              <a:t>1/9/25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E27D55-17F4-923C-E0E3-F7AF307E7B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7F73C3-DF5B-A804-A878-2E10AE8189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A99FF-FB8A-5A42-BDB9-D5E6DCA034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533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F0808B-3558-ADE8-8171-B9439EF6DF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9878BE-5A58-F014-3FCA-3723FCAC883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892E215-395E-2183-2CA5-4664DCC6E8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0732CC5-FF13-A16E-C94F-ECE21E7D9E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5D923-775C-7E48-86AD-CB4F34744063}" type="datetimeFigureOut">
              <a:rPr lang="en-US" smtClean="0"/>
              <a:t>1/9/25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2DC9D50-B78E-D198-35DF-FFAD507957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92464C0-446C-FB32-A31F-06646D2549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A99FF-FB8A-5A42-BDB9-D5E6DCA034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5072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0E1B45-78F2-76D5-0A96-C819A9C9CA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567A61E-3A67-07F6-DD13-221BF39C3F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9EF76AB-CE4C-FD8D-6C5F-B7D5740675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198893C-41EE-40AE-56CB-25FABD58738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34B607A-6755-0AAA-9A2B-B55FA680F40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07252B2-2994-622E-BAE0-BC3561F86A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5D923-775C-7E48-86AD-CB4F34744063}" type="datetimeFigureOut">
              <a:rPr lang="en-US" smtClean="0"/>
              <a:t>1/9/25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EFEDE8A-00BE-7ED6-F242-5730E3CFA4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C8C6078-5456-C887-DE5A-6192FC3447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A99FF-FB8A-5A42-BDB9-D5E6DCA034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6382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39AFE4-9B80-21AC-300A-BDD1BABD53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262823E-EF08-201A-9D76-1A6C67BFFD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5D923-775C-7E48-86AD-CB4F34744063}" type="datetimeFigureOut">
              <a:rPr lang="en-US" smtClean="0"/>
              <a:t>1/9/25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5C90BD4-E3A6-6C3B-A73E-0BA02C8B57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BD968CE-4DBF-65C5-835F-5781C990C3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A99FF-FB8A-5A42-BDB9-D5E6DCA034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7753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A9E7F6C-A330-3103-B05A-987D4FA296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5D923-775C-7E48-86AD-CB4F34744063}" type="datetimeFigureOut">
              <a:rPr lang="en-US" smtClean="0"/>
              <a:t>1/9/25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75013AD-9264-AC30-1241-06E142FF06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D93CB5-41D6-324E-7613-F9363F6BAE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A99FF-FB8A-5A42-BDB9-D5E6DCA034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448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ED60C1-3BA0-92EC-29D4-FFD97BF977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739972-6816-64F2-D6F0-60E59AABD2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22456BA-BC07-E0A1-332D-B962187013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2EFDB3D-A14E-9148-0A66-80E9EB5C00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5D923-775C-7E48-86AD-CB4F34744063}" type="datetimeFigureOut">
              <a:rPr lang="en-US" smtClean="0"/>
              <a:t>1/9/25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5CDCC26-B0C4-A1A6-6E32-CC563DAF58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F84A75-6B5B-882C-976D-FE3AC2C328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A99FF-FB8A-5A42-BDB9-D5E6DCA034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39853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6363C1-AF28-31F0-6671-BB9A8E0F4C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15FB646-FFB2-3B69-455E-92499F49B46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05DFF41-CD41-2ACD-8D1D-C8260CAC919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29C1CE7-ED1D-10FF-65E1-667378EA0B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5D923-775C-7E48-86AD-CB4F34744063}" type="datetimeFigureOut">
              <a:rPr lang="en-US" smtClean="0"/>
              <a:t>1/9/25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B7A295F-BC48-A0E6-B0AD-A942193516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F41EC6C-B37A-DAFD-0D91-DE096A7A0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A99FF-FB8A-5A42-BDB9-D5E6DCA034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13835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A9644FC-A92C-BB9F-5343-C1BE9F08C4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C4555E6-3EEF-2AF4-B4D9-D9B3622C43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20A87A-F9F0-72B2-8C0A-34BAB234217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9E5D923-775C-7E48-86AD-CB4F34744063}" type="datetimeFigureOut">
              <a:rPr lang="en-US" smtClean="0"/>
              <a:t>1/9/25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E2BDA5-E616-1BE0-C22E-177C11F9DBD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B2E20B-93EB-2086-825D-EF690FAD628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BAA99FF-FB8A-5A42-BDB9-D5E6DCA034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34555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wZv62ShoStY?feature=oembed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A3A4CB-428E-2ACB-EC05-8E4342699C0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 From Zero to Hero: </a:t>
            </a:r>
            <a:br>
              <a:rPr lang="en-US" dirty="0"/>
            </a:br>
            <a:r>
              <a:rPr lang="en-US" dirty="0"/>
              <a:t>The Journey of Mastery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B16A377-20F8-CD55-9316-4763E5F6B8B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Aka: Chapter 5</a:t>
            </a:r>
          </a:p>
        </p:txBody>
      </p:sp>
    </p:spTree>
    <p:extLst>
      <p:ext uri="{BB962C8B-B14F-4D97-AF65-F5344CB8AC3E}">
        <p14:creationId xmlns:p14="http://schemas.microsoft.com/office/powerpoint/2010/main" val="17924436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F24CCF-AD8D-E719-21D5-733B6E194A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SCENARIO 1: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EFAB2F-2B81-8C02-AB2C-ED8D8594DD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08397"/>
            <a:ext cx="10515600" cy="181071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/>
              <a:t>You all have been to a wedding before and participated in the cha-cha slide.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Do you think you have “MASTERED” this dance?</a:t>
            </a:r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i="1" dirty="0"/>
              <a:t>LET’S SEE YOUR MOVES IN ACTION!</a:t>
            </a:r>
          </a:p>
        </p:txBody>
      </p:sp>
    </p:spTree>
    <p:extLst>
      <p:ext uri="{BB962C8B-B14F-4D97-AF65-F5344CB8AC3E}">
        <p14:creationId xmlns:p14="http://schemas.microsoft.com/office/powerpoint/2010/main" val="22701010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B60371-09E6-707A-83FE-26D831417B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LET’S DANCE! DANCE! DANCE!...and CLAP!</a:t>
            </a:r>
            <a:br>
              <a:rPr lang="en-US" dirty="0"/>
            </a:br>
            <a:r>
              <a:rPr lang="en-US" sz="1200" dirty="0"/>
              <a:t>00:51</a:t>
            </a:r>
          </a:p>
        </p:txBody>
      </p:sp>
      <p:pic>
        <p:nvPicPr>
          <p:cNvPr id="4" name="Online Media 3" descr="Mr C The Slide Man - Cha-Cha Slide (Official Video)">
            <a:hlinkClick r:id="" action="ppaction://media"/>
            <a:extLst>
              <a:ext uri="{FF2B5EF4-FFF2-40B4-BE49-F238E27FC236}">
                <a16:creationId xmlns:a16="http://schemas.microsoft.com/office/drawing/2014/main" id="{7C345CCC-5BC6-C0D6-8536-0D1200C001C6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2619735" y="1383434"/>
            <a:ext cx="6952530" cy="52139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03102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467DDD-E408-4473-F2BB-04C82C134C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ELEMENTS OF MASTERY: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766CB6-0E67-5ADF-75EB-EC236FF69B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ighlight>
                  <a:srgbClr val="FFFF00"/>
                </a:highlight>
              </a:rPr>
              <a:t>Know when to APPLY skills</a:t>
            </a:r>
          </a:p>
          <a:p>
            <a:pPr lvl="1"/>
            <a:r>
              <a:rPr lang="en-US" dirty="0"/>
              <a:t>At a wedding! Maybe not at the bus stop</a:t>
            </a:r>
          </a:p>
          <a:p>
            <a:r>
              <a:rPr lang="en-US" dirty="0">
                <a:highlight>
                  <a:srgbClr val="FFFF00"/>
                </a:highlight>
              </a:rPr>
              <a:t>PRACTICE integrating skills</a:t>
            </a:r>
          </a:p>
          <a:p>
            <a:pPr lvl="1"/>
            <a:r>
              <a:rPr lang="en-US" dirty="0"/>
              <a:t>As many times as possible with a dance partner. </a:t>
            </a:r>
          </a:p>
          <a:p>
            <a:r>
              <a:rPr lang="en-US" dirty="0">
                <a:highlight>
                  <a:srgbClr val="FFFF00"/>
                </a:highlight>
              </a:rPr>
              <a:t>ACQUIRE component skills</a:t>
            </a:r>
          </a:p>
          <a:p>
            <a:pPr lvl="1"/>
            <a:r>
              <a:rPr lang="en-US" dirty="0"/>
              <a:t>Dance as often as possible to flex your skills!</a:t>
            </a:r>
          </a:p>
        </p:txBody>
      </p:sp>
    </p:spTree>
    <p:extLst>
      <p:ext uri="{BB962C8B-B14F-4D97-AF65-F5344CB8AC3E}">
        <p14:creationId xmlns:p14="http://schemas.microsoft.com/office/powerpoint/2010/main" val="2500896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02D463-21D6-1677-370E-576AC059AC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SPECTRUM OF MASTERY: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283E6E-4EDF-A297-1F3B-6802CD0D9E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You look around and see that someone is a beat or two behind but doesn’t realize they shouldn’t be leading!</a:t>
            </a:r>
          </a:p>
          <a:p>
            <a:pPr lvl="1"/>
            <a:r>
              <a:rPr lang="en-US" dirty="0"/>
              <a:t>Unconscious incompetent</a:t>
            </a:r>
          </a:p>
          <a:p>
            <a:r>
              <a:rPr lang="en-US" dirty="0"/>
              <a:t>You look to the left and see that your friend is mouthing “cha cha real slow? What do I do?!?!!??!”</a:t>
            </a:r>
          </a:p>
          <a:p>
            <a:pPr lvl="1"/>
            <a:r>
              <a:rPr lang="en-US" dirty="0"/>
              <a:t>Conscious incompetent</a:t>
            </a:r>
          </a:p>
          <a:p>
            <a:r>
              <a:rPr lang="en-US" dirty="0"/>
              <a:t>You look to the right and see that your friend is counting their steps and the words with every beat. </a:t>
            </a:r>
          </a:p>
          <a:p>
            <a:pPr lvl="1"/>
            <a:r>
              <a:rPr lang="en-US" dirty="0"/>
              <a:t>Conscious competent</a:t>
            </a:r>
          </a:p>
          <a:p>
            <a:r>
              <a:rPr lang="en-US" dirty="0"/>
              <a:t>You look behind and see Logan having the time of his life, eyes closed, hitting every step!</a:t>
            </a:r>
          </a:p>
          <a:p>
            <a:pPr lvl="1"/>
            <a:r>
              <a:rPr lang="en-US" dirty="0"/>
              <a:t>Unconscious competent</a:t>
            </a:r>
          </a:p>
        </p:txBody>
      </p:sp>
    </p:spTree>
    <p:extLst>
      <p:ext uri="{BB962C8B-B14F-4D97-AF65-F5344CB8AC3E}">
        <p14:creationId xmlns:p14="http://schemas.microsoft.com/office/powerpoint/2010/main" val="11360154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572E04-369B-AE82-658E-A88930AC8A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EXPERT BLINDSPOT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DD6E94-1FC6-35F2-A003-FE4E733C0A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 ask Logan for some help and he says “You got to the left, go to the right, two stomps, and keep going. It’s simple.”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What is the problem here?</a:t>
            </a:r>
          </a:p>
          <a:p>
            <a:r>
              <a:rPr lang="en-US" dirty="0"/>
              <a:t>What are some of the ways to identify and work on Logan’s </a:t>
            </a:r>
            <a:r>
              <a:rPr lang="en-US" dirty="0" err="1"/>
              <a:t>blindspot</a:t>
            </a:r>
            <a:r>
              <a:rPr lang="en-US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7673811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63A934-2B4B-DDBF-9740-31BC05F0BD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STRATEGIES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B1D3B8-AF99-3483-1DCA-7867B4E859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Break down complex tasks</a:t>
            </a:r>
          </a:p>
          <a:p>
            <a:pPr lvl="1"/>
            <a:r>
              <a:rPr lang="en-US" dirty="0"/>
              <a:t>Explain only the first 2 parts of the dance and repeat </a:t>
            </a:r>
          </a:p>
          <a:p>
            <a:r>
              <a:rPr lang="en-US" dirty="0"/>
              <a:t>Reducing extraneous cognitive load</a:t>
            </a:r>
          </a:p>
          <a:p>
            <a:pPr lvl="1"/>
            <a:r>
              <a:rPr lang="en-US" dirty="0"/>
              <a:t>Take them off the dance floor into the hallway! (environmental noise)</a:t>
            </a:r>
          </a:p>
          <a:p>
            <a:pPr lvl="1"/>
            <a:r>
              <a:rPr lang="en-US" dirty="0"/>
              <a:t>Turn off the music (technological noise)</a:t>
            </a:r>
          </a:p>
          <a:p>
            <a:r>
              <a:rPr lang="en-US" dirty="0"/>
              <a:t>Use comparisons to identify deep features </a:t>
            </a:r>
          </a:p>
          <a:p>
            <a:pPr lvl="1"/>
            <a:r>
              <a:rPr lang="en-US" dirty="0"/>
              <a:t>Apply the steps to different songs</a:t>
            </a:r>
          </a:p>
          <a:p>
            <a:r>
              <a:rPr lang="en-US" dirty="0"/>
              <a:t>Specify skills or knowledge and ask to identify contexts in which they apply </a:t>
            </a:r>
          </a:p>
          <a:p>
            <a:pPr lvl="1"/>
            <a:r>
              <a:rPr lang="en-US" dirty="0"/>
              <a:t>You don’t do these dances at a funeral</a:t>
            </a:r>
          </a:p>
        </p:txBody>
      </p:sp>
    </p:spTree>
    <p:extLst>
      <p:ext uri="{BB962C8B-B14F-4D97-AF65-F5344CB8AC3E}">
        <p14:creationId xmlns:p14="http://schemas.microsoft.com/office/powerpoint/2010/main" val="160634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355</Words>
  <Application>Microsoft Macintosh PowerPoint</Application>
  <PresentationFormat>Widescreen</PresentationFormat>
  <Paragraphs>44</Paragraphs>
  <Slides>7</Slides>
  <Notes>1</Notes>
  <HiddenSlides>0</HiddenSlides>
  <MMClips>1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Aptos</vt:lpstr>
      <vt:lpstr>Aptos Display</vt:lpstr>
      <vt:lpstr>Arial</vt:lpstr>
      <vt:lpstr>Office Theme</vt:lpstr>
      <vt:lpstr> From Zero to Hero:  The Journey of Mastery</vt:lpstr>
      <vt:lpstr>SCENARIO 1:</vt:lpstr>
      <vt:lpstr>LET’S DANCE! DANCE! DANCE!...and CLAP! 00:51</vt:lpstr>
      <vt:lpstr>ELEMENTS OF MASTERY:</vt:lpstr>
      <vt:lpstr>SPECTRUM OF MASTERY:</vt:lpstr>
      <vt:lpstr>EXPERT BLINDSPOT </vt:lpstr>
      <vt:lpstr>STRATEGIES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Dasouki Abu-Alnadi, Noor</dc:creator>
  <cp:lastModifiedBy>Dasouki Abu-Alnadi, Noor</cp:lastModifiedBy>
  <cp:revision>2</cp:revision>
  <dcterms:created xsi:type="dcterms:W3CDTF">2025-01-09T18:51:15Z</dcterms:created>
  <dcterms:modified xsi:type="dcterms:W3CDTF">2025-01-09T19:26:39Z</dcterms:modified>
</cp:coreProperties>
</file>